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4" r:id="rId5"/>
    <p:sldId id="265" r:id="rId6"/>
    <p:sldId id="268" r:id="rId7"/>
    <p:sldId id="269" r:id="rId8"/>
    <p:sldId id="270" r:id="rId9"/>
    <p:sldId id="26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jpeg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5B3B4-B395-E7AF-F814-CE65A60A0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366766-A2B3-893B-14DA-19779A191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815BD3-B9C5-C673-82C4-98DAED3F3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629A9A-0535-0DAF-4607-416358DB4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E397B4-33AC-F2C1-5089-C6480E9AC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08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17F31-9209-AF96-48B0-D1AB768B4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5D4295-5789-1B5E-9220-A8679940E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AE0938-B85D-2193-FDC3-4190021E6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DE4099-D2AA-49FB-D48D-2D93525E0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8708F1-D452-024A-4E19-0685DE105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84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7D54CD8-4ABB-A066-3842-F9F62AB33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2537F5-AAAA-18A2-D95D-2D7F86050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731534-FA27-DC87-991E-97F7EECCE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61A05B-76F7-5498-17D7-C13597774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2A733B-1188-8839-888F-F2F837A47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275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3E4F7-3E02-4E75-3F88-D4D6B1A3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A5D3A8-5D1C-7A16-9224-8D17BD935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A05DAE-B294-081F-52E2-72E4BAD73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AE606-8E53-1424-85D6-BFB65B636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994B87-274B-E5DC-7450-84C156C6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195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27E00-51FD-5EDD-DDBF-1E04ED560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31463E-C98F-44DF-DC6A-CF662159E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E3C7FB-AF82-C351-7D42-3CB424B7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563037-FA3F-581E-60BE-A3B1A004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D452A6-4B53-65C4-73FC-CA048153C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95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D3A3F-7B61-905D-A902-C2F75A2C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51E241-3BF7-B93E-844F-20A18655C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C42061-3CA0-6C35-53B1-7CEA6F23A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A71716-FA5F-7631-984E-4323534FB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537F21-E92C-375C-98C4-4E0B5052E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14633-4492-115F-E51A-F12872D9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60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427DE-46A9-876B-D7E1-C76728237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528F0A-8354-9416-4FC4-670547542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CFDDFC-6D1B-E434-B668-F80A848A9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7AF7619-60A3-2DAD-2066-B050C8719A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FF8A97-244E-DB78-A045-0BA9957344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FA759C0-4255-D3CE-00FB-4FE9A6197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30A565-CB68-BBF5-44C1-129B5178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5A71DF-C8F7-9563-5028-885CD4282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181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5599B-854F-7838-EC54-DE124CBB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CD2073-4E8E-4BB1-8E7D-6B97EEC63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7596C4-CCAE-D00E-06FD-FD8B9FD47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AE6E7D-C788-B068-4540-CFF2F242C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47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6D8EA8-68D6-60BA-F769-80FDC60AF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91C932-C3C3-6202-67FA-2136A489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5539F1-0D78-C806-D1B5-F59BA181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743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45C00C-067F-BD02-CBBE-E9E8CC08E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CC15FD-994C-B0A8-1F53-95EA566EB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12E56A-CCB4-E69C-889D-431399B20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362AA8-7FF5-970A-2472-9259A39F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7A8B4F-2271-35ED-35BF-CCEF3A56A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E60D09-A066-2F64-1759-9AE867171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60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89B9A-EF19-8841-A5C5-EB8ED65ED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3356F2-8223-A067-B631-7F65360C9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0CAA2C-49EF-FD2D-3B4D-1C1B79294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9BBC03-A9E7-C5AF-DEF4-196BD8957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0194FC-6548-26AE-F590-AC24BA45A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EBFC94-D820-0FE8-E6EC-4EE5DFF75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3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492AA9-CF18-3575-5E55-8431DB33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AF08FB-0DE2-A63A-65A1-54B0427BD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86F17D-9F2C-222E-C401-8762E0BB63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73E27-BE38-4589-B185-C666E244A41C}" type="datetimeFigureOut">
              <a:rPr lang="ko-KR" altLang="en-US" smtClean="0"/>
              <a:t>2023-06-16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0D4F17-7A8C-3780-1805-98C95FB34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A809A0-4CBF-0781-1482-05801BDD7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7B84B-0037-40CB-A75E-16F2B803D8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37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ingspecialist/Java-Swing-BubbleGame" TargetMode="External"/><Relationship Id="rId2" Type="http://schemas.openxmlformats.org/officeDocument/2006/relationships/hyperlink" Target="https://pixabay.com/ko/music/search/simple%20piano%20melody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, 스크린샷, 나무, 만화 영화이(가) 표시된 사진&#10;&#10;자동 생성된 설명">
            <a:extLst>
              <a:ext uri="{FF2B5EF4-FFF2-40B4-BE49-F238E27FC236}">
                <a16:creationId xmlns:a16="http://schemas.microsoft.com/office/drawing/2014/main" id="{D48F5A9F-12D4-E73A-6759-D521076FE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7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0909BB6-80F4-BDC3-65BD-20A5CFACA1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7200" b="1" dirty="0">
                <a:solidFill>
                  <a:schemeClr val="bg1"/>
                </a:solidFill>
              </a:rPr>
              <a:t>Gate defense</a:t>
            </a:r>
            <a:endParaRPr lang="ko-KR" altLang="en-US" sz="7200" b="1" dirty="0">
              <a:solidFill>
                <a:schemeClr val="bg1"/>
              </a:solidFill>
            </a:endParaRP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1864E40-FA8F-B52E-6AEE-197FAB2437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Team JVNU </a:t>
            </a:r>
          </a:p>
          <a:p>
            <a:r>
              <a:rPr lang="ko-KR" altLang="en-US" sz="3200" b="1" dirty="0" err="1">
                <a:solidFill>
                  <a:schemeClr val="bg1"/>
                </a:solidFill>
              </a:rPr>
              <a:t>남기정</a:t>
            </a:r>
            <a:r>
              <a:rPr lang="en-US" altLang="ko-KR" sz="3200" b="1" dirty="0">
                <a:solidFill>
                  <a:schemeClr val="bg1"/>
                </a:solidFill>
              </a:rPr>
              <a:t>,</a:t>
            </a:r>
            <a:r>
              <a:rPr lang="ko-KR" altLang="en-US" sz="3200" b="1" dirty="0">
                <a:solidFill>
                  <a:schemeClr val="bg1"/>
                </a:solidFill>
              </a:rPr>
              <a:t>이성주</a:t>
            </a:r>
            <a:r>
              <a:rPr lang="en-US" altLang="ko-KR" sz="3200" b="1" dirty="0">
                <a:solidFill>
                  <a:schemeClr val="bg1"/>
                </a:solidFill>
              </a:rPr>
              <a:t>,</a:t>
            </a:r>
            <a:r>
              <a:rPr lang="ko-KR" altLang="en-US" sz="3200" b="1" dirty="0" err="1">
                <a:solidFill>
                  <a:schemeClr val="bg1"/>
                </a:solidFill>
              </a:rPr>
              <a:t>염선욱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946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1C6A4-A30E-82A3-EAF9-7A4416991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97334-FCB7-4DF2-5261-127136BDF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73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1.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프로젝트 컨셉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2.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게임 방법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3.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적용 기술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2731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D4C89-26F1-453D-F1A5-D3D7CD4AC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25685"/>
            <a:ext cx="11125199" cy="1668143"/>
          </a:xfrm>
        </p:spPr>
        <p:txBody>
          <a:bodyPr>
            <a:normAutofit/>
          </a:bodyPr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프로젝트 컨셉</a:t>
            </a:r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1C86C352-D0A8-7368-E110-8447CD7E0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05" y="2257723"/>
            <a:ext cx="4439894" cy="4113531"/>
          </a:xfrm>
        </p:spPr>
        <p:txBody>
          <a:bodyPr>
            <a:normAutofit/>
          </a:bodyPr>
          <a:lstStyle/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고전 아케이드 </a:t>
            </a:r>
            <a:r>
              <a:rPr lang="ko-KR" altLang="en-US" b="1" dirty="0" err="1">
                <a:solidFill>
                  <a:schemeClr val="bg1">
                    <a:lumMod val="95000"/>
                  </a:schemeClr>
                </a:solidFill>
              </a:rPr>
              <a:t>버블보블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 에서 착안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객체들의 상호 작용 위주의 게임 진행 방식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간단한 조작방식의 게임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dirty="0"/>
          </a:p>
        </p:txBody>
      </p:sp>
      <p:pic>
        <p:nvPicPr>
          <p:cNvPr id="4" name="그림 3" descr="스크린샷, 텍스트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351E0036-7AB7-D798-0C76-9CFB8D132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33" y="2094196"/>
            <a:ext cx="4691743" cy="3735882"/>
          </a:xfrm>
          <a:prstGeom prst="rect">
            <a:avLst/>
          </a:prstGeom>
          <a:ln w="38100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78505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9983E7-7B48-E7CF-CCEE-546782DCC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게임진행 방식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4B612AF-FB6B-32E0-7BEF-574CE71CB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몬스터 생성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차원문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발생</a:t>
            </a:r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주인공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기사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이 발생된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차원문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차단</a:t>
            </a:r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각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차원문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생성 차단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실패시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목숨 감소 </a:t>
            </a:r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제한시간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(60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초</a:t>
            </a:r>
            <a:r>
              <a:rPr lang="en-US" altLang="ko-KR" sz="2400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내 생성된 모든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차원문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차단 </a:t>
            </a:r>
            <a:r>
              <a:rPr lang="ko-KR" altLang="en-US" sz="2400" b="1" dirty="0" err="1">
                <a:solidFill>
                  <a:schemeClr val="bg1">
                    <a:lumMod val="95000"/>
                  </a:schemeClr>
                </a:solidFill>
              </a:rPr>
              <a:t>완료시</a:t>
            </a:r>
            <a:r>
              <a:rPr lang="ko-KR" altLang="en-US" sz="2400" b="1" dirty="0">
                <a:solidFill>
                  <a:schemeClr val="bg1">
                    <a:lumMod val="95000"/>
                  </a:schemeClr>
                </a:solidFill>
              </a:rPr>
              <a:t>  클리어</a:t>
            </a:r>
            <a:endParaRPr lang="en-US" altLang="ko-KR" sz="24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219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429DB-2B1B-0497-13A9-85DBB399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적용기술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백그라운드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맵 서비스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17A81F-68C6-893E-B10B-19492AEF58EB}"/>
              </a:ext>
            </a:extLst>
          </p:cNvPr>
          <p:cNvSpPr txBox="1"/>
          <p:nvPr/>
        </p:nvSpPr>
        <p:spPr>
          <a:xfrm>
            <a:off x="7371185" y="3269580"/>
            <a:ext cx="43760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주인공을 기준으로 상하좌우의 색을 탐지하도록 함</a:t>
            </a:r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특정한 색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altLang="ko-KR" b="1" dirty="0" err="1">
                <a:solidFill>
                  <a:srgbClr val="FF0000"/>
                </a:solidFill>
              </a:rPr>
              <a:t>Red</a:t>
            </a:r>
            <a:r>
              <a:rPr lang="en-US" altLang="ko-KR" b="1" dirty="0" err="1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en-US" altLang="ko-KR" b="1" dirty="0" err="1">
                <a:solidFill>
                  <a:srgbClr val="0070C0"/>
                </a:solidFill>
              </a:rPr>
              <a:t>Blue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을 </a:t>
            </a:r>
            <a:r>
              <a:rPr lang="ko-KR" altLang="en-US" b="1" dirty="0" err="1">
                <a:solidFill>
                  <a:schemeClr val="bg1">
                    <a:lumMod val="95000"/>
                  </a:schemeClr>
                </a:solidFill>
              </a:rPr>
              <a:t>만날경우</a:t>
            </a:r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 이동을 제한하도록 구현</a:t>
            </a:r>
          </a:p>
        </p:txBody>
      </p:sp>
      <p:pic>
        <p:nvPicPr>
          <p:cNvPr id="6" name="그림 5" descr="스크린샷, 라인, 다채로움, 직사각형이(가) 표시된 사진&#10;&#10;자동 생성된 설명">
            <a:extLst>
              <a:ext uri="{FF2B5EF4-FFF2-40B4-BE49-F238E27FC236}">
                <a16:creationId xmlns:a16="http://schemas.microsoft.com/office/drawing/2014/main" id="{945D94B2-5069-28EB-441A-3B59E2870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43" y="1920520"/>
            <a:ext cx="5567264" cy="417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05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70B2C-8923-D6FE-E9E1-C2F09A42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적용기술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</a:rPr>
              <a:t>차원문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랜덤 생성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7065BA-4559-FCD5-774A-ECAAD2F1B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1881" y="2065289"/>
            <a:ext cx="5103845" cy="2982572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effectLst/>
                <a:latin typeface="Courier New" panose="02070309020205020404" pitchFamily="49" charset="0"/>
              </a:rPr>
              <a:t>Random rand = </a:t>
            </a:r>
            <a:r>
              <a:rPr lang="en-US" altLang="ko-KR" sz="1800" b="1" dirty="0">
                <a:effectLst/>
                <a:latin typeface="Courier New" panose="02070309020205020404" pitchFamily="49" charset="0"/>
              </a:rPr>
              <a:t>new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Random();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effectLst/>
                <a:latin typeface="Courier New" panose="02070309020205020404" pitchFamily="49" charset="0"/>
              </a:rPr>
              <a:t>int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floor =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rand.nextInt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(5) + 1; // </a:t>
            </a:r>
            <a:r>
              <a:rPr lang="ko-KR" altLang="en-US" sz="1800" dirty="0">
                <a:effectLst/>
                <a:latin typeface="Courier New" panose="02070309020205020404" pitchFamily="49" charset="0"/>
              </a:rPr>
              <a:t>랜덤으로 생성할 층 결정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 err="1">
                <a:effectLst/>
                <a:latin typeface="Courier New" panose="02070309020205020404" pitchFamily="49" charset="0"/>
              </a:rPr>
              <a:t>boolean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isLeft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=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rand.nextBoolean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(); // </a:t>
            </a:r>
            <a:r>
              <a:rPr lang="ko-KR" altLang="en-US" sz="1800" dirty="0">
                <a:effectLst/>
                <a:latin typeface="Courier New" panose="02070309020205020404" pitchFamily="49" charset="0"/>
              </a:rPr>
              <a:t>좌우 랜덤 생성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b="1" dirty="0">
                <a:effectLst/>
                <a:latin typeface="Courier New" panose="02070309020205020404" pitchFamily="49" charset="0"/>
              </a:rPr>
              <a:t>if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(floor == 1) { //1</a:t>
            </a:r>
            <a:r>
              <a:rPr lang="ko-KR" altLang="en-US" sz="1800" dirty="0">
                <a:effectLst/>
                <a:latin typeface="Courier New" panose="02070309020205020404" pitchFamily="49" charset="0"/>
              </a:rPr>
              <a:t>층인 경우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effectLst/>
                <a:latin typeface="Courier New" panose="02070309020205020404" pitchFamily="49" charset="0"/>
              </a:rPr>
              <a:t>y = 590;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xMax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= </a:t>
            </a:r>
            <a:r>
              <a:rPr lang="en-US" altLang="ko-KR" sz="1800" b="1" i="1" dirty="0">
                <a:effectLst/>
                <a:latin typeface="Courier New" panose="02070309020205020404" pitchFamily="49" charset="0"/>
              </a:rPr>
              <a:t>BR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xMin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= </a:t>
            </a:r>
            <a:r>
              <a:rPr lang="en-US" altLang="ko-KR" sz="1800" b="1" i="1" dirty="0">
                <a:effectLst/>
                <a:latin typeface="Courier New" panose="02070309020205020404" pitchFamily="49" charset="0"/>
              </a:rPr>
              <a:t>BL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System.</a:t>
            </a:r>
            <a:r>
              <a:rPr lang="en-US" altLang="ko-KR" sz="1800" b="1" i="1" dirty="0" err="1">
                <a:effectLst/>
                <a:latin typeface="Courier New" panose="02070309020205020404" pitchFamily="49" charset="0"/>
              </a:rPr>
              <a:t>out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.println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xMax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-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xMin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effectLst/>
                <a:latin typeface="Courier New" panose="02070309020205020404" pitchFamily="49" charset="0"/>
              </a:rPr>
              <a:t>x =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rand.nextInt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(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xMax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 -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xMin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) + </a:t>
            </a:r>
            <a:r>
              <a:rPr lang="en-US" altLang="ko-KR" sz="1800" dirty="0" err="1">
                <a:effectLst/>
                <a:latin typeface="Courier New" panose="02070309020205020404" pitchFamily="49" charset="0"/>
              </a:rPr>
              <a:t>xMin</a:t>
            </a:r>
            <a:r>
              <a:rPr lang="en-US" altLang="ko-KR" sz="1800" dirty="0">
                <a:effectLst/>
                <a:latin typeface="Courier New" panose="020703090202050204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38B415-595A-0BD3-5ABE-0D1FB4E57234}"/>
              </a:ext>
            </a:extLst>
          </p:cNvPr>
          <p:cNvSpPr txBox="1"/>
          <p:nvPr/>
        </p:nvSpPr>
        <p:spPr>
          <a:xfrm>
            <a:off x="7089709" y="5318546"/>
            <a:ext cx="4170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랜덤함수를 이용하여 산술적으로 차원문이 무작위로 생성되도록 구현</a:t>
            </a:r>
          </a:p>
        </p:txBody>
      </p:sp>
      <p:pic>
        <p:nvPicPr>
          <p:cNvPr id="5" name="내용 개체 틀 4" descr="스크린샷, 디스플레이, 멀티미디어 소프트웨어, 비디오이(가) 표시된 사진&#10;&#10;자동 생성된 설명">
            <a:extLst>
              <a:ext uri="{FF2B5EF4-FFF2-40B4-BE49-F238E27FC236}">
                <a16:creationId xmlns:a16="http://schemas.microsoft.com/office/drawing/2014/main" id="{D4D5208F-9E2D-BA71-9F42-D2AE3F38B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74" y="2065289"/>
            <a:ext cx="5443295" cy="306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55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0E21D-1025-8763-EEF6-436C53E7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</a:rPr>
              <a:t>적용기술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</a:rPr>
              <a:t>(array list)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9B98AC-D53C-AB42-1369-08284B6F2747}"/>
              </a:ext>
            </a:extLst>
          </p:cNvPr>
          <p:cNvSpPr txBox="1"/>
          <p:nvPr/>
        </p:nvSpPr>
        <p:spPr>
          <a:xfrm>
            <a:off x="7641771" y="2447746"/>
            <a:ext cx="32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ddd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58EA8759-80C9-821A-01BC-0B2DBF31C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    </a:t>
            </a:r>
            <a:r>
              <a:rPr lang="en-US" altLang="ko-KR" b="1" dirty="0" err="1">
                <a:solidFill>
                  <a:schemeClr val="bg1"/>
                </a:solidFill>
              </a:rPr>
              <a:t>ArrayList</a:t>
            </a:r>
            <a:r>
              <a:rPr lang="ko-KR" altLang="en-US" b="1" dirty="0">
                <a:solidFill>
                  <a:schemeClr val="bg1"/>
                </a:solidFill>
              </a:rPr>
              <a:t>를 통해서 </a:t>
            </a:r>
            <a:r>
              <a:rPr lang="en-US" altLang="ko-KR" b="1" dirty="0">
                <a:solidFill>
                  <a:schemeClr val="bg1"/>
                </a:solidFill>
              </a:rPr>
              <a:t>gate</a:t>
            </a:r>
            <a:r>
              <a:rPr lang="ko-KR" altLang="en-US" b="1" dirty="0">
                <a:solidFill>
                  <a:schemeClr val="bg1"/>
                </a:solidFill>
              </a:rPr>
              <a:t>와 </a:t>
            </a:r>
            <a:r>
              <a:rPr lang="en-US" altLang="ko-KR" b="1" dirty="0">
                <a:solidFill>
                  <a:schemeClr val="bg1"/>
                </a:solidFill>
              </a:rPr>
              <a:t>enemy</a:t>
            </a:r>
            <a:r>
              <a:rPr lang="ko-KR" altLang="en-US" b="1" dirty="0">
                <a:solidFill>
                  <a:schemeClr val="bg1"/>
                </a:solidFill>
              </a:rPr>
              <a:t>들을 관리하는 </a:t>
            </a:r>
            <a:r>
              <a:rPr lang="en-US" altLang="ko-KR" b="1" dirty="0" err="1">
                <a:solidFill>
                  <a:schemeClr val="bg1"/>
                </a:solidFill>
              </a:rPr>
              <a:t>gateList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en-US" altLang="ko-KR" b="1" dirty="0" err="1">
                <a:solidFill>
                  <a:schemeClr val="bg1"/>
                </a:solidFill>
              </a:rPr>
              <a:t>enemyList</a:t>
            </a:r>
            <a:r>
              <a:rPr lang="ko-KR" altLang="en-US" b="1" dirty="0">
                <a:solidFill>
                  <a:schemeClr val="bg1"/>
                </a:solidFill>
              </a:rPr>
              <a:t>를 구현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    Main</a:t>
            </a:r>
            <a:r>
              <a:rPr lang="ko-KR" altLang="en-US" b="1" dirty="0">
                <a:solidFill>
                  <a:schemeClr val="bg1"/>
                </a:solidFill>
              </a:rPr>
              <a:t>에 구현한 </a:t>
            </a:r>
            <a:r>
              <a:rPr lang="en-US" altLang="ko-KR" b="1" dirty="0" err="1">
                <a:solidFill>
                  <a:schemeClr val="bg1"/>
                </a:solidFill>
              </a:rPr>
              <a:t>initThread</a:t>
            </a:r>
            <a:r>
              <a:rPr lang="en-US" altLang="ko-KR" b="1" dirty="0">
                <a:solidFill>
                  <a:schemeClr val="bg1"/>
                </a:solidFill>
              </a:rPr>
              <a:t>()</a:t>
            </a:r>
            <a:r>
              <a:rPr lang="ko-KR" altLang="en-US" b="1" dirty="0">
                <a:solidFill>
                  <a:schemeClr val="bg1"/>
                </a:solidFill>
              </a:rPr>
              <a:t>는 </a:t>
            </a:r>
            <a:r>
              <a:rPr lang="en-US" altLang="ko-KR" b="1" dirty="0">
                <a:solidFill>
                  <a:schemeClr val="bg1"/>
                </a:solidFill>
              </a:rPr>
              <a:t>GATECOOLTIME </a:t>
            </a:r>
            <a:r>
              <a:rPr lang="ko-KR" altLang="en-US" b="1" dirty="0">
                <a:solidFill>
                  <a:schemeClr val="bg1"/>
                </a:solidFill>
              </a:rPr>
              <a:t>주기로 </a:t>
            </a:r>
            <a:r>
              <a:rPr lang="en-US" altLang="ko-KR" b="1" dirty="0">
                <a:solidFill>
                  <a:schemeClr val="bg1"/>
                </a:solidFill>
              </a:rPr>
              <a:t>gate</a:t>
            </a:r>
            <a:r>
              <a:rPr lang="ko-KR" altLang="en-US" b="1" dirty="0">
                <a:solidFill>
                  <a:schemeClr val="bg1"/>
                </a:solidFill>
              </a:rPr>
              <a:t>를 생성하는 쓰레드</a:t>
            </a:r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1 . </a:t>
            </a:r>
            <a:r>
              <a:rPr lang="ko-KR" altLang="en-US" b="1" dirty="0">
                <a:solidFill>
                  <a:schemeClr val="bg1"/>
                </a:solidFill>
              </a:rPr>
              <a:t>게임 시작과 동시에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객체를 하나 생성한다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    생성된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객체를 </a:t>
            </a:r>
            <a:r>
              <a:rPr lang="en-US" altLang="ko-KR" b="1" dirty="0" err="1">
                <a:solidFill>
                  <a:schemeClr val="bg1"/>
                </a:solidFill>
              </a:rPr>
              <a:t>gateList</a:t>
            </a:r>
            <a:r>
              <a:rPr lang="ko-KR" altLang="en-US" b="1" dirty="0">
                <a:solidFill>
                  <a:schemeClr val="bg1"/>
                </a:solidFill>
              </a:rPr>
              <a:t>에 추가한다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    생성된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객체를 화면에 추가하고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쓰레드를 시작한다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2 . </a:t>
            </a:r>
            <a:r>
              <a:rPr lang="ko-KR" altLang="en-US" b="1" dirty="0">
                <a:solidFill>
                  <a:schemeClr val="bg1"/>
                </a:solidFill>
              </a:rPr>
              <a:t>두 번째 </a:t>
            </a:r>
            <a:r>
              <a:rPr lang="en-US" altLang="ko-KR" b="1" dirty="0">
                <a:solidFill>
                  <a:schemeClr val="bg1"/>
                </a:solidFill>
              </a:rPr>
              <a:t>gate</a:t>
            </a:r>
            <a:r>
              <a:rPr lang="ko-KR" altLang="en-US" b="1" dirty="0">
                <a:solidFill>
                  <a:schemeClr val="bg1"/>
                </a:solidFill>
              </a:rPr>
              <a:t>가 생성될 때부터는 위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작업 이후에 </a:t>
            </a:r>
            <a:r>
              <a:rPr lang="en-US" altLang="ko-KR" b="1" dirty="0">
                <a:solidFill>
                  <a:schemeClr val="bg1"/>
                </a:solidFill>
              </a:rPr>
              <a:t>"</a:t>
            </a:r>
            <a:r>
              <a:rPr lang="ko-KR" altLang="en-US" b="1" dirty="0">
                <a:solidFill>
                  <a:schemeClr val="bg1"/>
                </a:solidFill>
              </a:rPr>
              <a:t>전에 생성된 </a:t>
            </a:r>
            <a:r>
              <a:rPr lang="en-US" altLang="ko-KR" b="1" dirty="0">
                <a:solidFill>
                  <a:schemeClr val="bg1"/>
                </a:solidFill>
              </a:rPr>
              <a:t>gate</a:t>
            </a:r>
            <a:r>
              <a:rPr lang="ko-KR" altLang="en-US" b="1" dirty="0">
                <a:solidFill>
                  <a:schemeClr val="bg1"/>
                </a:solidFill>
              </a:rPr>
              <a:t>가 부서졌는지</a:t>
            </a:r>
            <a:r>
              <a:rPr lang="en-US" altLang="ko-KR" b="1" dirty="0">
                <a:solidFill>
                  <a:schemeClr val="bg1"/>
                </a:solidFill>
              </a:rPr>
              <a:t>"</a:t>
            </a:r>
            <a:r>
              <a:rPr lang="ko-KR" altLang="en-US" b="1" dirty="0">
                <a:solidFill>
                  <a:schemeClr val="bg1"/>
                </a:solidFill>
              </a:rPr>
              <a:t>도 확인한다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    만약 부서지지 않았다면 부서지지 않았던 </a:t>
            </a:r>
            <a:r>
              <a:rPr lang="en-US" altLang="ko-KR" b="1" dirty="0">
                <a:solidFill>
                  <a:schemeClr val="bg1"/>
                </a:solidFill>
              </a:rPr>
              <a:t>gate </a:t>
            </a:r>
            <a:r>
              <a:rPr lang="ko-KR" altLang="en-US" b="1" dirty="0">
                <a:solidFill>
                  <a:schemeClr val="bg1"/>
                </a:solidFill>
              </a:rPr>
              <a:t>위치에서 </a:t>
            </a:r>
            <a:r>
              <a:rPr lang="en-US" altLang="ko-KR" b="1" dirty="0">
                <a:solidFill>
                  <a:schemeClr val="bg1"/>
                </a:solidFill>
              </a:rPr>
              <a:t>enemy </a:t>
            </a:r>
            <a:r>
              <a:rPr lang="ko-KR" altLang="en-US" b="1" dirty="0">
                <a:solidFill>
                  <a:schemeClr val="bg1"/>
                </a:solidFill>
              </a:rPr>
              <a:t>객체를 하나 생성한다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    생성된 </a:t>
            </a:r>
            <a:r>
              <a:rPr lang="en-US" altLang="ko-KR" b="1" dirty="0">
                <a:solidFill>
                  <a:schemeClr val="bg1"/>
                </a:solidFill>
              </a:rPr>
              <a:t>enemy </a:t>
            </a:r>
            <a:r>
              <a:rPr lang="ko-KR" altLang="en-US" b="1" dirty="0">
                <a:solidFill>
                  <a:schemeClr val="bg1"/>
                </a:solidFill>
              </a:rPr>
              <a:t>객체를 </a:t>
            </a:r>
            <a:r>
              <a:rPr lang="en-US" altLang="ko-KR" b="1" dirty="0" err="1">
                <a:solidFill>
                  <a:schemeClr val="bg1"/>
                </a:solidFill>
              </a:rPr>
              <a:t>enemyList</a:t>
            </a:r>
            <a:r>
              <a:rPr lang="ko-KR" altLang="en-US" b="1" dirty="0">
                <a:solidFill>
                  <a:schemeClr val="bg1"/>
                </a:solidFill>
              </a:rPr>
              <a:t>에 추가한다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b="1" dirty="0">
                <a:solidFill>
                  <a:schemeClr val="bg1"/>
                </a:solidFill>
              </a:rPr>
              <a:t>    생성된 </a:t>
            </a:r>
            <a:r>
              <a:rPr lang="en-US" altLang="ko-KR" b="1" dirty="0">
                <a:solidFill>
                  <a:schemeClr val="bg1"/>
                </a:solidFill>
              </a:rPr>
              <a:t>enemy </a:t>
            </a:r>
            <a:r>
              <a:rPr lang="ko-KR" altLang="en-US" b="1" dirty="0">
                <a:solidFill>
                  <a:schemeClr val="bg1"/>
                </a:solidFill>
              </a:rPr>
              <a:t>객체를 화면에 추가하고 </a:t>
            </a:r>
            <a:r>
              <a:rPr lang="en-US" altLang="ko-KR" b="1" dirty="0">
                <a:solidFill>
                  <a:schemeClr val="bg1"/>
                </a:solidFill>
              </a:rPr>
              <a:t>enemy </a:t>
            </a:r>
            <a:r>
              <a:rPr lang="ko-KR" altLang="en-US" b="1" dirty="0">
                <a:solidFill>
                  <a:schemeClr val="bg1"/>
                </a:solidFill>
              </a:rPr>
              <a:t>쓰레드를 시작한다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b="1" dirty="0">
                <a:solidFill>
                  <a:schemeClr val="bg1"/>
                </a:solidFill>
              </a:rPr>
              <a:t>※</a:t>
            </a:r>
            <a:r>
              <a:rPr lang="ko-KR" altLang="en-US" b="1" dirty="0">
                <a:solidFill>
                  <a:schemeClr val="bg1"/>
                </a:solidFill>
              </a:rPr>
              <a:t>참고로 스페이스바</a:t>
            </a:r>
            <a:r>
              <a:rPr lang="en-US" altLang="ko-KR" b="1" dirty="0">
                <a:solidFill>
                  <a:schemeClr val="bg1"/>
                </a:solidFill>
              </a:rPr>
              <a:t>(</a:t>
            </a:r>
            <a:r>
              <a:rPr lang="en-US" altLang="ko-KR" b="1" dirty="0" err="1">
                <a:solidFill>
                  <a:schemeClr val="bg1"/>
                </a:solidFill>
              </a:rPr>
              <a:t>player.attack</a:t>
            </a:r>
            <a:r>
              <a:rPr lang="en-US" altLang="ko-KR" b="1" dirty="0">
                <a:solidFill>
                  <a:schemeClr val="bg1"/>
                </a:solidFill>
              </a:rPr>
              <a:t>)</a:t>
            </a:r>
            <a:r>
              <a:rPr lang="ko-KR" altLang="en-US" b="1" dirty="0">
                <a:solidFill>
                  <a:schemeClr val="bg1"/>
                </a:solidFill>
              </a:rPr>
              <a:t>에 대한 이벤트 </a:t>
            </a:r>
            <a:r>
              <a:rPr lang="ko-KR" altLang="en-US" b="1" dirty="0" err="1">
                <a:solidFill>
                  <a:schemeClr val="bg1"/>
                </a:solidFill>
              </a:rPr>
              <a:t>핸들러에서는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</a:rPr>
              <a:t>gateList</a:t>
            </a:r>
            <a:r>
              <a:rPr lang="ko-KR" altLang="en-US" b="1" dirty="0">
                <a:solidFill>
                  <a:schemeClr val="bg1"/>
                </a:solidFill>
              </a:rPr>
              <a:t>의 마지막 원소</a:t>
            </a:r>
            <a:r>
              <a:rPr lang="en-US" altLang="ko-KR" b="1" dirty="0">
                <a:solidFill>
                  <a:schemeClr val="bg1"/>
                </a:solidFill>
              </a:rPr>
              <a:t>(gate)</a:t>
            </a:r>
            <a:r>
              <a:rPr lang="ko-KR" altLang="en-US" b="1" dirty="0">
                <a:solidFill>
                  <a:schemeClr val="bg1"/>
                </a:solidFill>
              </a:rPr>
              <a:t>에 대해 </a:t>
            </a:r>
            <a:r>
              <a:rPr lang="en-US" altLang="ko-KR" b="1" dirty="0">
                <a:solidFill>
                  <a:schemeClr val="bg1"/>
                </a:solidFill>
              </a:rPr>
              <a:t>hp</a:t>
            </a:r>
            <a:r>
              <a:rPr lang="ko-KR" altLang="en-US" b="1" dirty="0">
                <a:solidFill>
                  <a:schemeClr val="bg1"/>
                </a:solidFill>
              </a:rPr>
              <a:t>를 깎는 작업을 한다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302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F5E99-F961-DDD7-01B6-29C2648AA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92FF88-F885-1129-3FCE-28BEB864B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</a:rPr>
              <a:t>Bgm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dirty="0">
                <a:hlinkClick r:id="rId2"/>
              </a:rPr>
              <a:t>https://pixabay.com/ko/music/search/simple%20piano%20melody/</a:t>
            </a:r>
            <a:endParaRPr lang="en-US" altLang="ko-KR" dirty="0"/>
          </a:p>
          <a:p>
            <a:r>
              <a:rPr lang="en-US" altLang="ko-KR" dirty="0">
                <a:solidFill>
                  <a:srgbClr val="0070C0"/>
                </a:solidFill>
              </a:rPr>
              <a:t>https://pixabay.com/ko/music/search/the%20epic%20inspiring/?mood=%25eb%25b6%2588%25ec%2595%2588</a:t>
            </a: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기사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https://steprimo.com/android/us/app/com.mobelista.DungeonExplorer/Dungeon-Explorer-2D-pixel-action-roguelike-game/</a:t>
            </a: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참고 코드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dirty="0">
                <a:hlinkClick r:id="rId3"/>
              </a:rPr>
              <a:t>https://github.com/codingspecialist/Java-Swing-BubbleGame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2079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407</Words>
  <Application>Microsoft Office PowerPoint</Application>
  <PresentationFormat>와이드스크린</PresentationFormat>
  <Paragraphs>66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Courier New</vt:lpstr>
      <vt:lpstr>Office 테마</vt:lpstr>
      <vt:lpstr>PowerPoint 프레젠테이션</vt:lpstr>
      <vt:lpstr>Gate defense</vt:lpstr>
      <vt:lpstr>목차</vt:lpstr>
      <vt:lpstr>프로젝트 컨셉</vt:lpstr>
      <vt:lpstr>게임진행 방식</vt:lpstr>
      <vt:lpstr>적용기술(백그라운드 맵 서비스)</vt:lpstr>
      <vt:lpstr>적용기술(차원문 랜덤 생성)</vt:lpstr>
      <vt:lpstr>적용기술(array list)</vt:lpstr>
      <vt:lpstr>출처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이성주</dc:creator>
  <cp:lastModifiedBy>이성주</cp:lastModifiedBy>
  <cp:revision>8</cp:revision>
  <dcterms:created xsi:type="dcterms:W3CDTF">2023-06-15T08:27:21Z</dcterms:created>
  <dcterms:modified xsi:type="dcterms:W3CDTF">2023-06-16T07:11:35Z</dcterms:modified>
</cp:coreProperties>
</file>

<file path=docProps/thumbnail.jpeg>
</file>